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18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D713A-46EC-4B4E-B5C6-84A8087883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CDEE17-FB14-4390-AE3E-D5A82D55A1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CD212-69DC-4403-B8EA-7E1789B3C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1B82-F3C2-4FEB-A46C-5E4A3960D6CC}" type="datetimeFigureOut">
              <a:rPr lang="en-IN" smtClean="0"/>
              <a:t>16-08-2020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B30159-69FA-4644-A630-CB89E9728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8A6FE2-6E39-46DE-9850-EBA85B022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C3E92-2B3C-4244-B8B1-364B503B4A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317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ACF9F-16DE-4638-A0E6-81D43BE2A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DFE100-C97D-4040-AA39-1DF3B3B20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D385E-7E41-4035-AE5D-79D17EEDB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1B82-F3C2-4FEB-A46C-5E4A3960D6CC}" type="datetimeFigureOut">
              <a:rPr lang="en-IN" smtClean="0"/>
              <a:t>16-08-2020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48B0B-7F18-47FB-AB09-E0CDE5705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CFA7F-69F8-40D4-B204-0DC0EEF1C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C3E92-2B3C-4244-B8B1-364B503B4A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650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3DD9F7-9C4D-4FD0-A642-C572574148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282C15-C2FE-45C6-8868-17CD31A026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F7973-44A6-412D-A2E1-9E704A9EB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1B82-F3C2-4FEB-A46C-5E4A3960D6CC}" type="datetimeFigureOut">
              <a:rPr lang="en-IN" smtClean="0"/>
              <a:t>16-08-2020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22E55-BD9A-4BCD-9C77-29BF6DF94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04EE93-78D2-4DEB-8517-5CA257B95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C3E92-2B3C-4244-B8B1-364B503B4A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6779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26E52-A4AA-44BA-91CC-6F63164E3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4C5C9-FF1C-466D-828F-0BDDB3416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66741-B8E3-4FA2-90DB-1EE37498B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1B82-F3C2-4FEB-A46C-5E4A3960D6CC}" type="datetimeFigureOut">
              <a:rPr lang="en-IN" smtClean="0"/>
              <a:t>16-08-2020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87E4AF-8E64-4E68-B63C-9262B241D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A8A45-11E5-4185-BD04-40BF5AF45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C3E92-2B3C-4244-B8B1-364B503B4A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6184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D21CD-F95B-4A78-BB83-1DEF385C4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53B325-B653-4DCC-893F-F71C05A12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492A5D-45F2-4CA8-9036-1C5532B26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1B82-F3C2-4FEB-A46C-5E4A3960D6CC}" type="datetimeFigureOut">
              <a:rPr lang="en-IN" smtClean="0"/>
              <a:t>16-08-2020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E126E3-73B4-4DF9-BA61-CB687A22F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268E4F-D4F2-4BC4-AAAA-41CF0FADC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C3E92-2B3C-4244-B8B1-364B503B4A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652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18D73-DF55-44FB-BB15-C0B4C26DA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15E53-44FB-4F0D-A4B6-E0ECF76594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EB52E6-7D49-4ECC-A692-86D019781E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24CF40-8C37-42C4-A34B-75605A8CF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1B82-F3C2-4FEB-A46C-5E4A3960D6CC}" type="datetimeFigureOut">
              <a:rPr lang="en-IN" smtClean="0"/>
              <a:t>16-08-2020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93DD7B-FACA-4819-B2D0-96188CC90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7DEDBC-CC9C-40C5-BCE9-A851CA3E1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C3E92-2B3C-4244-B8B1-364B503B4A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6247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E7741-76D9-4F64-8F8D-BDABA0B9E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52A961-769D-4CC2-A975-48C23D0E1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7985B0-EAD0-48ED-A0F9-F14385161D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8C1FE4-5090-44B9-A763-CC88654455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C80DA3-1B46-4C57-A374-3E7E48FEB0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CC60EC-C9F3-4F2F-9585-D09A11C66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1B82-F3C2-4FEB-A46C-5E4A3960D6CC}" type="datetimeFigureOut">
              <a:rPr lang="en-IN" smtClean="0"/>
              <a:t>16-08-2020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357662-846A-4889-92CA-51F78E8CD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9C3062-1E62-43DA-927F-3EF598CA3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C3E92-2B3C-4244-B8B1-364B503B4A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058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E6B79-2EC9-433F-989E-6679CC03E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C7AB6F-7542-4C24-93CA-1ECE4B4BB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1B82-F3C2-4FEB-A46C-5E4A3960D6CC}" type="datetimeFigureOut">
              <a:rPr lang="en-IN" smtClean="0"/>
              <a:t>16-08-2020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E279A-1C19-476D-9395-0BBB8C884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6485B9-9B25-4E96-B277-3B46D6B76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C3E92-2B3C-4244-B8B1-364B503B4A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4833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98A372-3A94-424B-87CB-C2C6EFFC5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1B82-F3C2-4FEB-A46C-5E4A3960D6CC}" type="datetimeFigureOut">
              <a:rPr lang="en-IN" smtClean="0"/>
              <a:t>16-08-2020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3C3BDA-EC62-42C1-A60B-6C779DBA7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F48B8E-EABB-4D02-BE9A-16DE3C706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C3E92-2B3C-4244-B8B1-364B503B4A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2226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CAC5F-6D41-4980-8528-3A2ABDDD4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EB9B2-17AE-4408-8220-3E33E4DF05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3652E4-3771-485B-9466-8354074975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D7FF59-E9BF-48FF-98F8-019617DB0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1B82-F3C2-4FEB-A46C-5E4A3960D6CC}" type="datetimeFigureOut">
              <a:rPr lang="en-IN" smtClean="0"/>
              <a:t>16-08-2020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66EA51-98AC-46EB-BA51-82EFBF927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BD8590-A0E7-4C4A-B16E-F1403534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C3E92-2B3C-4244-B8B1-364B503B4A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5632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E68F5-6E5A-42F9-B2B1-4C6CC7063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21DDA2-5F1A-497E-BE6C-128469E6C6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2E2577-9D58-4E12-86FD-E7E05865C7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7E479-E49F-40D5-8FBF-7A4272654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1B82-F3C2-4FEB-A46C-5E4A3960D6CC}" type="datetimeFigureOut">
              <a:rPr lang="en-IN" smtClean="0"/>
              <a:t>16-08-2020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1D38EB-3E55-49BE-BBD6-651CD07A6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938602-2A8F-4ABB-A81D-5647CDDAE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C3E92-2B3C-4244-B8B1-364B503B4A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0781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23A742-2D35-43DE-A988-2224AB746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069A5-D917-408E-A7F9-9DF2F2FD98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4197BA-9DD1-41C4-9917-B6D7873850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41B82-F3C2-4FEB-A46C-5E4A3960D6CC}" type="datetimeFigureOut">
              <a:rPr lang="en-IN" smtClean="0"/>
              <a:t>16-08-2020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015BE9-9729-4E25-ACD6-481F511F96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638CF-2A54-468D-97BF-BFFF0D0AA8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1C3E92-2B3C-4244-B8B1-364B503B4AD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0196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AEB89-E968-4404-B18F-AE4F3086C0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>
                <a:solidFill>
                  <a:srgbClr val="002060"/>
                </a:solidFill>
              </a:rPr>
              <a:t>CAPSTONE PROJECT-THE BATTLE OF NEIGHBOURHOOD</a:t>
            </a:r>
            <a:br>
              <a:rPr lang="en-IN" dirty="0"/>
            </a:br>
            <a:r>
              <a:rPr lang="en-IN" dirty="0">
                <a:solidFill>
                  <a:srgbClr val="FF0000"/>
                </a:solidFill>
              </a:rPr>
              <a:t>PRESENTATION-PREETI SINGH</a:t>
            </a:r>
          </a:p>
        </p:txBody>
      </p:sp>
    </p:spTree>
    <p:extLst>
      <p:ext uri="{BB962C8B-B14F-4D97-AF65-F5344CB8AC3E}">
        <p14:creationId xmlns:p14="http://schemas.microsoft.com/office/powerpoint/2010/main" val="1323497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DB69A1-812E-45D2-A00C-EB9F985FE5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2765"/>
            <a:ext cx="12192000" cy="6950765"/>
          </a:xfrm>
        </p:spPr>
      </p:pic>
    </p:spTree>
    <p:extLst>
      <p:ext uri="{BB962C8B-B14F-4D97-AF65-F5344CB8AC3E}">
        <p14:creationId xmlns:p14="http://schemas.microsoft.com/office/powerpoint/2010/main" val="27724373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1CA92B-AA5B-4951-B451-2B88C17907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7010400"/>
          </a:xfrm>
        </p:spPr>
      </p:pic>
    </p:spTree>
    <p:extLst>
      <p:ext uri="{BB962C8B-B14F-4D97-AF65-F5344CB8AC3E}">
        <p14:creationId xmlns:p14="http://schemas.microsoft.com/office/powerpoint/2010/main" val="1688469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7DF7E3-D088-49C1-B7E8-22D4A1DE40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1161325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F236C62-1447-4D38-8875-CA8ECE8FC6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5946489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3D6520-0877-4715-8371-32A66318F2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10400"/>
          </a:xfrm>
        </p:spPr>
      </p:pic>
    </p:spTree>
    <p:extLst>
      <p:ext uri="{BB962C8B-B14F-4D97-AF65-F5344CB8AC3E}">
        <p14:creationId xmlns:p14="http://schemas.microsoft.com/office/powerpoint/2010/main" val="39555136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3BAE34-4D66-4BCD-9D01-DE70606A7F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80686" cy="6858000"/>
          </a:xfrm>
        </p:spPr>
      </p:pic>
    </p:spTree>
    <p:extLst>
      <p:ext uri="{BB962C8B-B14F-4D97-AF65-F5344CB8AC3E}">
        <p14:creationId xmlns:p14="http://schemas.microsoft.com/office/powerpoint/2010/main" val="1522459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5C9D3BA-94A4-4716-84A0-B1CD8D7BD8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98016" cy="6858000"/>
          </a:xfrm>
        </p:spPr>
      </p:pic>
    </p:spTree>
    <p:extLst>
      <p:ext uri="{BB962C8B-B14F-4D97-AF65-F5344CB8AC3E}">
        <p14:creationId xmlns:p14="http://schemas.microsoft.com/office/powerpoint/2010/main" val="2793412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433CC1-4338-4CC9-8F39-FE087C13B2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2883669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223161-5DEA-45B9-8518-D7D983551C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2722921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C7E150-E490-4627-9BA7-A182072CFB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70366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1E1D4AF-F5F1-4510-BD29-8CA5EF7EBA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43483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461294-B41B-4CCE-BABA-709BD3B8DC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1366902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BE15B3-127B-427A-9148-F42252B6A2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367160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65BDFF-E3BC-4676-B689-A2D2DBF5A2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07072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8</Words>
  <Application>Microsoft Office PowerPoint</Application>
  <PresentationFormat>Widescreen</PresentationFormat>
  <Paragraphs>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CAPSTONE PROJECT-THE BATTLE OF NEIGHBOURHOOD PRESENTATION-PREETI SINGH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PROJECT-THE BATTLE OF NEIGHBOURHOOD PRESENTATION-PREETI SINGH</dc:title>
  <dc:creator>Preeti Singh</dc:creator>
  <cp:lastModifiedBy>Preeti Singh</cp:lastModifiedBy>
  <cp:revision>15</cp:revision>
  <dcterms:created xsi:type="dcterms:W3CDTF">2020-08-16T09:18:10Z</dcterms:created>
  <dcterms:modified xsi:type="dcterms:W3CDTF">2020-08-16T11:08:11Z</dcterms:modified>
</cp:coreProperties>
</file>

<file path=docProps/thumbnail.jpeg>
</file>